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85006-CB15-6349-A6B5-DC3C45247E02}" type="datetimeFigureOut">
              <a:rPr lang="en-US" smtClean="0"/>
              <a:t>2/6/16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79823-3B48-8845-BFFE-705DAECAC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7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Scale for seed at 10X.</a:t>
            </a:r>
            <a:r>
              <a:rPr lang="en-US" baseline="0" dirty="0" smtClean="0"/>
              <a:t>  1 unit = 0.1 mm (arrow = 100µm).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3A97D-6719-A24F-ABA5-0F424128D6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96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Scale for seed at 16X.</a:t>
            </a:r>
            <a:r>
              <a:rPr lang="en-US" baseline="0" dirty="0" smtClean="0"/>
              <a:t>  1 unit = 0.1 mm (arrow = 100µm).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3A97D-6719-A24F-ABA5-0F424128D6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96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Scale for seed at 25X.</a:t>
            </a:r>
            <a:r>
              <a:rPr lang="en-US" baseline="0" dirty="0" smtClean="0"/>
              <a:t>  1 unit = 0.1 mm (arrow = 100µm).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3A97D-6719-A24F-ABA5-0F424128D6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2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3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8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0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9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8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7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0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0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2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6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1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CD7B-CF7C-8241-853B-CDB1C6D3F051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BBFCA-240D-3A44-B748-4AC115E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3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43" y="290286"/>
            <a:ext cx="83457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Photomicrographs of Plant </a:t>
            </a:r>
            <a:r>
              <a:rPr lang="en-US" sz="6000" b="1" dirty="0" smtClean="0">
                <a:solidFill>
                  <a:srgbClr val="FFFF00"/>
                </a:solidFill>
              </a:rPr>
              <a:t>Seeds</a:t>
            </a:r>
            <a:endParaRPr lang="en-US" sz="6000" b="1" dirty="0" smtClean="0">
              <a:solidFill>
                <a:srgbClr val="FFFF00"/>
              </a:solidFill>
            </a:endParaRPr>
          </a:p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	</a:t>
            </a:r>
            <a:r>
              <a:rPr lang="en-US" sz="4000" b="1" dirty="0" smtClean="0">
                <a:solidFill>
                  <a:srgbClr val="FFFF00"/>
                </a:solidFill>
              </a:rPr>
              <a:t>Micrometer units: 10X, 16X, 25X  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7200" y="372326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For use  in measuring photographs of seeds 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 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Dr. David O. Norris at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   </a:t>
            </a:r>
            <a:r>
              <a:rPr lang="en-US" b="1" i="1" dirty="0" err="1">
                <a:solidFill>
                  <a:srgbClr val="FFFF00"/>
                </a:solidFill>
              </a:rPr>
              <a:t>david.norris@colorado.edu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3748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ica 10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16588" y="5528236"/>
            <a:ext cx="987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10X</a:t>
            </a:r>
            <a:endParaRPr lang="en-US" sz="40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370667" y="2184401"/>
            <a:ext cx="1185334" cy="33866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20354" y="2285120"/>
            <a:ext cx="1135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0.1 mm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656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ica 16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70588" y="5453529"/>
            <a:ext cx="987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16X</a:t>
            </a:r>
            <a:endParaRPr lang="en-US" sz="4000" b="1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334934" y="3200398"/>
            <a:ext cx="1896533" cy="33866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15406" y="3234264"/>
            <a:ext cx="1135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0.1 mm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226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ica 25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16588" y="5528236"/>
            <a:ext cx="987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25X</a:t>
            </a:r>
            <a:endParaRPr lang="en-US" sz="4000" b="1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760134" y="2827867"/>
            <a:ext cx="2997199" cy="33866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56001" y="2918421"/>
            <a:ext cx="1135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0.1 mm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110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88</Words>
  <Application>Microsoft Macintosh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O. Norris</dc:creator>
  <cp:lastModifiedBy>David O. Norris</cp:lastModifiedBy>
  <cp:revision>1</cp:revision>
  <dcterms:created xsi:type="dcterms:W3CDTF">2016-02-06T22:50:10Z</dcterms:created>
  <dcterms:modified xsi:type="dcterms:W3CDTF">2016-02-06T23:40:01Z</dcterms:modified>
</cp:coreProperties>
</file>